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256" r:id="rId2"/>
    <p:sldId id="259" r:id="rId3"/>
    <p:sldId id="293" r:id="rId4"/>
    <p:sldId id="301" r:id="rId5"/>
    <p:sldId id="257" r:id="rId6"/>
    <p:sldId id="260" r:id="rId7"/>
    <p:sldId id="261" r:id="rId8"/>
    <p:sldId id="262" r:id="rId9"/>
    <p:sldId id="302" r:id="rId10"/>
    <p:sldId id="292" r:id="rId11"/>
    <p:sldId id="303" r:id="rId12"/>
    <p:sldId id="305" r:id="rId13"/>
    <p:sldId id="263" r:id="rId14"/>
    <p:sldId id="304" r:id="rId15"/>
    <p:sldId id="306" r:id="rId16"/>
    <p:sldId id="294" r:id="rId17"/>
    <p:sldId id="264" r:id="rId18"/>
    <p:sldId id="308" r:id="rId19"/>
    <p:sldId id="310" r:id="rId20"/>
    <p:sldId id="265" r:id="rId21"/>
    <p:sldId id="266" r:id="rId22"/>
    <p:sldId id="267" r:id="rId23"/>
    <p:sldId id="271" r:id="rId24"/>
    <p:sldId id="270" r:id="rId25"/>
    <p:sldId id="269" r:id="rId26"/>
    <p:sldId id="268" r:id="rId27"/>
    <p:sldId id="275" r:id="rId28"/>
    <p:sldId id="272" r:id="rId29"/>
    <p:sldId id="273" r:id="rId30"/>
    <p:sldId id="274" r:id="rId31"/>
    <p:sldId id="279" r:id="rId32"/>
    <p:sldId id="295" r:id="rId33"/>
    <p:sldId id="309" r:id="rId34"/>
    <p:sldId id="311" r:id="rId35"/>
    <p:sldId id="312" r:id="rId36"/>
    <p:sldId id="278" r:id="rId37"/>
    <p:sldId id="277" r:id="rId38"/>
    <p:sldId id="276" r:id="rId39"/>
    <p:sldId id="283" r:id="rId40"/>
    <p:sldId id="313" r:id="rId41"/>
    <p:sldId id="282" r:id="rId42"/>
    <p:sldId id="314" r:id="rId43"/>
    <p:sldId id="281" r:id="rId44"/>
    <p:sldId id="297" r:id="rId45"/>
    <p:sldId id="280" r:id="rId46"/>
    <p:sldId id="284" r:id="rId47"/>
    <p:sldId id="296" r:id="rId48"/>
    <p:sldId id="315" r:id="rId49"/>
    <p:sldId id="316" r:id="rId50"/>
    <p:sldId id="318" r:id="rId51"/>
    <p:sldId id="286" r:id="rId52"/>
    <p:sldId id="323" r:id="rId53"/>
    <p:sldId id="289" r:id="rId54"/>
    <p:sldId id="319" r:id="rId55"/>
    <p:sldId id="317" r:id="rId56"/>
    <p:sldId id="299" r:id="rId57"/>
    <p:sldId id="285" r:id="rId58"/>
    <p:sldId id="288" r:id="rId59"/>
    <p:sldId id="287" r:id="rId60"/>
    <p:sldId id="290" r:id="rId61"/>
    <p:sldId id="322" r:id="rId62"/>
    <p:sldId id="291" r:id="rId63"/>
    <p:sldId id="258" r:id="rId64"/>
    <p:sldId id="300" r:id="rId65"/>
  </p:sldIdLst>
  <p:sldSz cx="9144000" cy="5143500" type="screen16x9"/>
  <p:notesSz cx="6858000" cy="9144000"/>
  <p:defaultTextStyle>
    <a:defPPr>
      <a:defRPr lang="bg-BG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8" autoAdjust="0"/>
    <p:restoredTop sz="94660"/>
  </p:normalViewPr>
  <p:slideViewPr>
    <p:cSldViewPr>
      <p:cViewPr varScale="1">
        <p:scale>
          <a:sx n="94" d="100"/>
          <a:sy n="94" d="100"/>
        </p:scale>
        <p:origin x="-654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856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85353A3-A4FC-48DF-8844-07D7E323DB7B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7592513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bg-BG" noProof="0" smtClean="0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 noProof="0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noProof="0" smtClean="0"/>
              <a:t>Второ ниво</a:t>
            </a:r>
          </a:p>
          <a:p>
            <a:pPr lvl="2"/>
            <a:r>
              <a:rPr lang="bg-BG" noProof="0" smtClean="0"/>
              <a:t>Трето ниво</a:t>
            </a:r>
          </a:p>
          <a:p>
            <a:pPr lvl="3"/>
            <a:r>
              <a:rPr lang="bg-BG" noProof="0" smtClean="0"/>
              <a:t>Четвърто ниво</a:t>
            </a:r>
          </a:p>
          <a:p>
            <a:pPr lvl="4"/>
            <a:r>
              <a:rPr lang="bg-BG" noProof="0" smtClean="0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A35AFC3-C0C7-45BA-8F90-BF1470819B09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773095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88" y="339725"/>
            <a:ext cx="1079500" cy="1366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72702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913" y="3775075"/>
            <a:ext cx="1081087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ABC9ED7F-D2F0-4735-86BE-CDC307CB0D78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82546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bg>
      <p:bgPr>
        <a:blipFill dpi="0" rotWithShape="1">
          <a:blip r:embed="rId2">
            <a:lum/>
          </a:blip>
          <a:srcRect/>
          <a:stretch>
            <a:fillRect l="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иране 6"/>
          <p:cNvGrpSpPr>
            <a:grpSpLocks/>
          </p:cNvGrpSpPr>
          <p:nvPr/>
        </p:nvGrpSpPr>
        <p:grpSpPr bwMode="auto">
          <a:xfrm>
            <a:off x="395288" y="339725"/>
            <a:ext cx="3554412" cy="1368425"/>
            <a:chOff x="395536" y="339502"/>
            <a:chExt cx="3553585" cy="1368000"/>
          </a:xfrm>
        </p:grpSpPr>
        <p:pic>
          <p:nvPicPr>
            <p:cNvPr id="5" name="Картина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36" y="339502"/>
              <a:ext cx="2474336" cy="1368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Картина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69872" y="339502"/>
              <a:ext cx="1079249" cy="13664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7" name="Контейнер за номер на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8639F78-57CD-44C1-AED6-C75E742AFB79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21852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13"/>
          <a:stretch>
            <a:fillRect/>
          </a:stretch>
        </p:blipFill>
        <p:spPr bwMode="auto">
          <a:xfrm>
            <a:off x="7259638" y="4459288"/>
            <a:ext cx="1884362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6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8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FFF7856-438A-4744-BE8A-58EAC5C421B6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51360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 dpi="0" rotWithShape="0">
          <a:blip r:embed="rId2">
            <a:lum/>
          </a:blip>
          <a:srcRect/>
          <a:stretch>
            <a:fillRect r="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13"/>
          <a:stretch>
            <a:fillRect/>
          </a:stretch>
        </p:blipFill>
        <p:spPr bwMode="auto">
          <a:xfrm>
            <a:off x="7259638" y="4459288"/>
            <a:ext cx="1884362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8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9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10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210F1E0E-DE16-463E-8CDD-FE9E6EF78C78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80581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bg>
      <p:bgPr>
        <a:blipFill dpi="0" rotWithShape="1">
          <a:blip r:embed="rId2">
            <a:lum/>
          </a:blip>
          <a:srcRect/>
          <a:stretch>
            <a:fillRect r="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913" y="3775075"/>
            <a:ext cx="1081087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 dirty="0"/>
          </a:p>
        </p:txBody>
      </p:sp>
      <p:sp>
        <p:nvSpPr>
          <p:cNvPr id="6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8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FE71CF1D-AC37-4924-979E-DF3A3BBB4962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65489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bg>
      <p:bgPr>
        <a:blipFill dpi="0" rotWithShape="0">
          <a:blip r:embed="rId2">
            <a:lum/>
          </a:blip>
          <a:srcRect/>
          <a:stretch>
            <a:fillRect r="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5" y="3775075"/>
            <a:ext cx="24733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bg-BG" noProof="0" smtClean="0"/>
              <a:t>Щракнете върху иконата, за да добавите картина</a:t>
            </a:r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8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9CA26E74-AE73-4B04-B466-84F4646043F9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10517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Контейнер за заглавие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g-BG" dirty="0" err="1" smtClean="0"/>
              <a:t>Редакт</a:t>
            </a:r>
            <a:r>
              <a:rPr lang="bg-BG" dirty="0" smtClean="0"/>
              <a:t>. стил загл. образец</a:t>
            </a:r>
          </a:p>
        </p:txBody>
      </p:sp>
      <p:sp>
        <p:nvSpPr>
          <p:cNvPr id="1027" name="Текстов контейнер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dirty="0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dirty="0" smtClean="0"/>
              <a:t>Второ ниво</a:t>
            </a:r>
          </a:p>
          <a:p>
            <a:pPr lvl="2"/>
            <a:r>
              <a:rPr lang="bg-BG" dirty="0" smtClean="0"/>
              <a:t>Трето ниво</a:t>
            </a:r>
          </a:p>
          <a:p>
            <a:pPr lvl="3"/>
            <a:r>
              <a:rPr lang="bg-BG" dirty="0" smtClean="0"/>
              <a:t>Четвърто ниво</a:t>
            </a:r>
          </a:p>
          <a:p>
            <a:pPr lvl="4"/>
            <a:r>
              <a:rPr lang="bg-BG" dirty="0" smtClean="0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fld id="{9752069B-C637-4324-B41B-9729815C68CC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</p:sldLayoutIdLst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>
              <a:defRPr/>
            </a:pPr>
            <a:r>
              <a:rPr lang="bg-BG" dirty="0" smtClean="0"/>
              <a:t>Маршрут</a:t>
            </a:r>
            <a:endParaRPr lang="bg-BG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bg-BG" dirty="0" smtClean="0"/>
              <a:t>от училище до моя дом</a:t>
            </a:r>
          </a:p>
          <a:p>
            <a:pPr>
              <a:defRPr/>
            </a:pPr>
            <a:r>
              <a:rPr lang="en-GB" dirty="0">
                <a:effectLst/>
              </a:rPr>
              <a:t>http://</a:t>
            </a:r>
            <a:r>
              <a:rPr lang="en-GB" dirty="0" smtClean="0">
                <a:effectLst/>
              </a:rPr>
              <a:t>goo.gl/maps/Qj1Ti</a:t>
            </a:r>
            <a:endParaRPr lang="bg-BG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bg-BG" sz="2400" dirty="0" smtClean="0"/>
              <a:t>по бул. „Цариградско шосе“ към ул. „Николай Коперник“</a:t>
            </a:r>
            <a:endParaRPr lang="bg-BG" sz="2400" dirty="0"/>
          </a:p>
        </p:txBody>
      </p:sp>
      <p:pic>
        <p:nvPicPr>
          <p:cNvPr id="163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250" y="1473200"/>
            <a:ext cx="8191500" cy="2847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888" y="3435350"/>
            <a:ext cx="1752600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92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36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bg-BG" dirty="0" smtClean="0"/>
              <a:t>надясно към ул. „Алфред Нобел“</a:t>
            </a:r>
            <a:endParaRPr lang="bg-BG" dirty="0"/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488" y="1463675"/>
            <a:ext cx="8201025" cy="2867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888" y="3435350"/>
            <a:ext cx="1752600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128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28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лавие 4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C. – G.</a:t>
            </a:r>
            <a:endParaRPr lang="bg-BG" dirty="0"/>
          </a:p>
        </p:txBody>
      </p:sp>
      <p:sp>
        <p:nvSpPr>
          <p:cNvPr id="7" name="Текстов контейнер 6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/>
          <a:p>
            <a:pPr>
              <a:defRPr/>
            </a:pPr>
            <a:r>
              <a:rPr lang="bg-BG" dirty="0" smtClean="0"/>
              <a:t>По задните улички в квартала</a:t>
            </a:r>
            <a:endParaRPr lang="bg-BG" dirty="0"/>
          </a:p>
        </p:txBody>
      </p:sp>
      <p:pic>
        <p:nvPicPr>
          <p:cNvPr id="18436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61722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C. </a:t>
            </a:r>
            <a:r>
              <a:rPr lang="bg-BG" dirty="0" smtClean="0"/>
              <a:t>ул. „Алфред Нобел“</a:t>
            </a:r>
            <a:endParaRPr lang="bg-BG" dirty="0"/>
          </a:p>
        </p:txBody>
      </p:sp>
      <p:pic>
        <p:nvPicPr>
          <p:cNvPr id="194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488" y="1454150"/>
            <a:ext cx="8201025" cy="2886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863" y="3189288"/>
            <a:ext cx="2116137" cy="195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31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44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/>
          <a:lstStyle/>
          <a:p>
            <a:pPr>
              <a:defRPr/>
            </a:pPr>
            <a:r>
              <a:rPr lang="bg-BG" dirty="0" smtClean="0"/>
              <a:t>От бул. „Цариградско шосе“ № 125, блок 4</a:t>
            </a:r>
            <a:endParaRPr lang="bg-BG" dirty="0"/>
          </a:p>
        </p:txBody>
      </p:sp>
      <p:sp>
        <p:nvSpPr>
          <p:cNvPr id="6" name="Текстов контейнер 5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/>
          <a:p>
            <a:pPr>
              <a:defRPr/>
            </a:pPr>
            <a:r>
              <a:rPr lang="bg-BG" dirty="0"/>
              <a:t>До улица „Марин </a:t>
            </a:r>
            <a:r>
              <a:rPr lang="bg-BG" dirty="0" err="1"/>
              <a:t>Дринов</a:t>
            </a:r>
            <a:r>
              <a:rPr lang="bg-BG" dirty="0"/>
              <a:t>“ </a:t>
            </a:r>
            <a:r>
              <a:rPr lang="bg-BG" dirty="0" smtClean="0"/>
              <a:t>26, София</a:t>
            </a:r>
            <a:endParaRPr lang="bg-BG" dirty="0"/>
          </a:p>
        </p:txBody>
      </p:sp>
      <p:pic>
        <p:nvPicPr>
          <p:cNvPr id="10244" name="Picture 5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7" b="15987"/>
          <a:stretch>
            <a:fillRect/>
          </a:stretch>
        </p:blipFill>
        <p:spPr>
          <a:xfrm>
            <a:off x="1792288" y="458788"/>
            <a:ext cx="5486400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bg-BG" sz="3600" dirty="0" smtClean="0"/>
              <a:t>на североизток по ул. „Алфред Нобел“ към ул. „Коста </a:t>
            </a:r>
            <a:r>
              <a:rPr lang="bg-BG" sz="3600" dirty="0" err="1" smtClean="0"/>
              <a:t>Лулчев</a:t>
            </a:r>
            <a:r>
              <a:rPr lang="bg-BG" sz="3600" dirty="0" smtClean="0"/>
              <a:t>“</a:t>
            </a:r>
            <a:endParaRPr lang="bg-BG" sz="3600" dirty="0"/>
          </a:p>
        </p:txBody>
      </p:sp>
      <p:pic>
        <p:nvPicPr>
          <p:cNvPr id="204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488" y="1458913"/>
            <a:ext cx="8201025" cy="2876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863" y="3189288"/>
            <a:ext cx="2116137" cy="195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D. </a:t>
            </a:r>
            <a:r>
              <a:rPr lang="bg-BG" dirty="0" smtClean="0"/>
              <a:t>ул</a:t>
            </a:r>
            <a:r>
              <a:rPr lang="bg-BG" dirty="0"/>
              <a:t>. „Алфред Нобел“</a:t>
            </a:r>
          </a:p>
        </p:txBody>
      </p:sp>
      <p:pic>
        <p:nvPicPr>
          <p:cNvPr id="215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25" y="1463675"/>
            <a:ext cx="8210550" cy="2867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863" y="3189288"/>
            <a:ext cx="2116137" cy="195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bg-BG" smtClean="0"/>
              <a:t>на североизток по ул. „Алфред Нобел“ към ул. „Коста Лулчев“</a:t>
            </a:r>
            <a:endParaRPr lang="bg-BG"/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250" y="1463675"/>
            <a:ext cx="8191500" cy="2867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863" y="3189288"/>
            <a:ext cx="2116137" cy="195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bg-BG" dirty="0" smtClean="0"/>
              <a:t>наляво към ул. „Коста </a:t>
            </a:r>
            <a:r>
              <a:rPr lang="bg-BG" dirty="0" err="1" smtClean="0"/>
              <a:t>Лулчев</a:t>
            </a:r>
            <a:r>
              <a:rPr lang="bg-BG" dirty="0" smtClean="0"/>
              <a:t>“</a:t>
            </a:r>
            <a:endParaRPr lang="bg-BG" dirty="0"/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488" y="1463675"/>
            <a:ext cx="8201025" cy="2867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863" y="3189288"/>
            <a:ext cx="2116137" cy="195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E. </a:t>
            </a:r>
            <a:r>
              <a:rPr lang="bg-BG" dirty="0" smtClean="0"/>
              <a:t>ул. „Коста </a:t>
            </a:r>
            <a:r>
              <a:rPr lang="bg-BG" dirty="0" err="1" smtClean="0"/>
              <a:t>Лулчев</a:t>
            </a:r>
            <a:r>
              <a:rPr lang="bg-BG" dirty="0" smtClean="0"/>
              <a:t>“</a:t>
            </a:r>
            <a:endParaRPr lang="bg-BG" dirty="0"/>
          </a:p>
        </p:txBody>
      </p:sp>
      <p:pic>
        <p:nvPicPr>
          <p:cNvPr id="245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250" y="1463675"/>
            <a:ext cx="8191500" cy="2867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863" y="3189288"/>
            <a:ext cx="2116137" cy="195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bg-BG" sz="3600" dirty="0" smtClean="0"/>
              <a:t>на северозапад по ул. „Коста </a:t>
            </a:r>
            <a:r>
              <a:rPr lang="bg-BG" sz="3600" dirty="0" err="1" smtClean="0"/>
              <a:t>Лулчев</a:t>
            </a:r>
            <a:r>
              <a:rPr lang="bg-BG" sz="3600" dirty="0" smtClean="0"/>
              <a:t>“ към ул. „Александър Фон Хумболт“</a:t>
            </a:r>
            <a:endParaRPr lang="bg-BG" sz="3600" dirty="0"/>
          </a:p>
        </p:txBody>
      </p:sp>
      <p:pic>
        <p:nvPicPr>
          <p:cNvPr id="256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488" y="1468438"/>
            <a:ext cx="8201025" cy="2857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863" y="3189288"/>
            <a:ext cx="2116137" cy="195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bg-BG" sz="3200" dirty="0" smtClean="0"/>
              <a:t>наляво към ул. „Александър Фон Хумболт“</a:t>
            </a:r>
            <a:endParaRPr lang="bg-BG" sz="3200" dirty="0"/>
          </a:p>
        </p:txBody>
      </p:sp>
      <p:pic>
        <p:nvPicPr>
          <p:cNvPr id="266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468438"/>
            <a:ext cx="8229600" cy="2857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863" y="3189288"/>
            <a:ext cx="2116137" cy="195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bg-BG" sz="2400" dirty="0" smtClean="0"/>
              <a:t>надясно към продължение на ул. „Александър Фон Хумболт“</a:t>
            </a:r>
            <a:endParaRPr lang="bg-BG" sz="2400" dirty="0"/>
          </a:p>
        </p:txBody>
      </p:sp>
      <p:pic>
        <p:nvPicPr>
          <p:cNvPr id="276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452563"/>
            <a:ext cx="8229600" cy="2889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863" y="3189288"/>
            <a:ext cx="2116137" cy="195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bg-BG" sz="4000" dirty="0" smtClean="0"/>
              <a:t>наляво към ул. „Цветан Радославов“</a:t>
            </a:r>
            <a:endParaRPr lang="bg-BG" sz="4000" dirty="0"/>
          </a:p>
        </p:txBody>
      </p:sp>
      <p:pic>
        <p:nvPicPr>
          <p:cNvPr id="286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452563"/>
            <a:ext cx="8229600" cy="2889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863" y="3189288"/>
            <a:ext cx="2116137" cy="195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F. </a:t>
            </a:r>
            <a:r>
              <a:rPr lang="bg-BG" dirty="0" smtClean="0"/>
              <a:t>ул. „Цветан Радославов“</a:t>
            </a:r>
            <a:endParaRPr lang="bg-BG" dirty="0"/>
          </a:p>
        </p:txBody>
      </p:sp>
      <p:pic>
        <p:nvPicPr>
          <p:cNvPr id="296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250" y="1463675"/>
            <a:ext cx="8191500" cy="2867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863" y="3189288"/>
            <a:ext cx="2116137" cy="195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лавие 4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A. – C.</a:t>
            </a:r>
            <a:endParaRPr lang="bg-BG" dirty="0"/>
          </a:p>
        </p:txBody>
      </p:sp>
      <p:sp>
        <p:nvSpPr>
          <p:cNvPr id="7" name="Текстов контейнер 6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/>
          <a:p>
            <a:pPr>
              <a:defRPr/>
            </a:pPr>
            <a:r>
              <a:rPr lang="bg-BG" dirty="0" smtClean="0"/>
              <a:t>В страни от Цариградско шосе</a:t>
            </a:r>
            <a:endParaRPr lang="bg-BG" dirty="0"/>
          </a:p>
        </p:txBody>
      </p:sp>
      <p:pic>
        <p:nvPicPr>
          <p:cNvPr id="11268" name="Контейнер за съдържание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4500" y="0"/>
            <a:ext cx="6172200" cy="514350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bg-BG" sz="3600" smtClean="0"/>
              <a:t>на запад по ул. „Цветан Радославов“ към ул. „Александър Жендов“</a:t>
            </a:r>
            <a:endParaRPr lang="bg-BG" sz="3600"/>
          </a:p>
        </p:txBody>
      </p:sp>
      <p:pic>
        <p:nvPicPr>
          <p:cNvPr id="307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250" y="1463675"/>
            <a:ext cx="8191500" cy="2867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863" y="3189288"/>
            <a:ext cx="2116137" cy="195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bg-BG" sz="3600" smtClean="0"/>
              <a:t>надясно към ул. „Александър Жендов“</a:t>
            </a:r>
            <a:endParaRPr lang="bg-BG" sz="3600"/>
          </a:p>
        </p:txBody>
      </p:sp>
      <p:pic>
        <p:nvPicPr>
          <p:cNvPr id="317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250" y="1468438"/>
            <a:ext cx="8191500" cy="2857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863" y="3189288"/>
            <a:ext cx="2116137" cy="195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G. – H.</a:t>
            </a:r>
            <a:endParaRPr lang="bg-BG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/>
          <a:p>
            <a:pPr>
              <a:defRPr/>
            </a:pPr>
            <a:r>
              <a:rPr lang="bg-BG" dirty="0" smtClean="0"/>
              <a:t>По ул. „Шипченски проход“</a:t>
            </a:r>
            <a:endParaRPr lang="bg-BG" dirty="0"/>
          </a:p>
        </p:txBody>
      </p:sp>
      <p:pic>
        <p:nvPicPr>
          <p:cNvPr id="32772" name="Картина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6350"/>
            <a:ext cx="61722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08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124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84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</a:t>
            </a:r>
            <a:r>
              <a:rPr lang="bg-BG" dirty="0" smtClean="0"/>
              <a:t>ул. „Александър </a:t>
            </a:r>
            <a:r>
              <a:rPr lang="bg-BG" dirty="0" err="1" smtClean="0"/>
              <a:t>Жендов</a:t>
            </a:r>
            <a:r>
              <a:rPr lang="bg-BG" dirty="0" smtClean="0"/>
              <a:t>“</a:t>
            </a:r>
            <a:endParaRPr lang="bg-BG" dirty="0"/>
          </a:p>
        </p:txBody>
      </p:sp>
      <p:pic>
        <p:nvPicPr>
          <p:cNvPr id="337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488" y="1463675"/>
            <a:ext cx="8201025" cy="2867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363" y="3795713"/>
            <a:ext cx="1660525" cy="127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bg-BG" sz="3200" dirty="0" smtClean="0"/>
              <a:t>на североизток по ул. „Александър </a:t>
            </a:r>
            <a:r>
              <a:rPr lang="bg-BG" sz="3200" dirty="0" err="1" smtClean="0"/>
              <a:t>Жендов</a:t>
            </a:r>
            <a:r>
              <a:rPr lang="bg-BG" sz="3200" dirty="0" smtClean="0"/>
              <a:t>“ към ул. „Шипченски проход“</a:t>
            </a:r>
            <a:endParaRPr lang="bg-BG" sz="3200" dirty="0"/>
          </a:p>
        </p:txBody>
      </p:sp>
      <p:pic>
        <p:nvPicPr>
          <p:cNvPr id="348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25" y="1463675"/>
            <a:ext cx="8210550" cy="2867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363" y="3795713"/>
            <a:ext cx="1660525" cy="127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bg-BG" sz="4000" smtClean="0"/>
              <a:t>наляво към ул. „Шипченски проход“</a:t>
            </a:r>
            <a:endParaRPr lang="bg-BG" sz="4000"/>
          </a:p>
        </p:txBody>
      </p:sp>
      <p:pic>
        <p:nvPicPr>
          <p:cNvPr id="358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488" y="1463675"/>
            <a:ext cx="8201025" cy="2867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363" y="3795713"/>
            <a:ext cx="1660525" cy="127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H. </a:t>
            </a:r>
            <a:r>
              <a:rPr lang="bg-BG" dirty="0" smtClean="0"/>
              <a:t>ул. „Шипченски проход“</a:t>
            </a:r>
            <a:endParaRPr lang="bg-BG" dirty="0"/>
          </a:p>
        </p:txBody>
      </p:sp>
      <p:pic>
        <p:nvPicPr>
          <p:cNvPr id="368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25" y="1473200"/>
            <a:ext cx="8210550" cy="2847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738" y="3651250"/>
            <a:ext cx="155733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578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05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bg-BG" sz="3600" smtClean="0"/>
              <a:t>на северозапад по ул. „Шипченски проход“ към ул. „Борис Христов“</a:t>
            </a:r>
            <a:endParaRPr lang="bg-BG" sz="3600"/>
          </a:p>
        </p:txBody>
      </p:sp>
      <p:pic>
        <p:nvPicPr>
          <p:cNvPr id="378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488" y="1482725"/>
            <a:ext cx="8201025" cy="2828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738" y="3651250"/>
            <a:ext cx="155733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4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bg-BG" smtClean="0"/>
              <a:t>към ул. „Цар Иван Асен II“</a:t>
            </a:r>
            <a:endParaRPr lang="bg-BG"/>
          </a:p>
        </p:txBody>
      </p:sp>
      <p:pic>
        <p:nvPicPr>
          <p:cNvPr id="389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25" y="1454150"/>
            <a:ext cx="8210550" cy="2886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738" y="3651250"/>
            <a:ext cx="155733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I.</a:t>
            </a:r>
            <a:endParaRPr lang="bg-BG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/>
          <a:p>
            <a:pPr>
              <a:defRPr/>
            </a:pPr>
            <a:r>
              <a:rPr lang="bg-BG" dirty="0" smtClean="0"/>
              <a:t>По ул. „Цар Иван Асен </a:t>
            </a:r>
            <a:r>
              <a:rPr lang="en-US" dirty="0" smtClean="0"/>
              <a:t>II</a:t>
            </a:r>
            <a:r>
              <a:rPr lang="bg-BG" dirty="0" smtClean="0"/>
              <a:t>“</a:t>
            </a:r>
            <a:endParaRPr lang="bg-BG" dirty="0"/>
          </a:p>
        </p:txBody>
      </p:sp>
      <p:pic>
        <p:nvPicPr>
          <p:cNvPr id="39940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61722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I. </a:t>
            </a:r>
            <a:r>
              <a:rPr lang="ru-RU" dirty="0" smtClean="0"/>
              <a:t>ул. „</a:t>
            </a:r>
            <a:r>
              <a:rPr lang="ru-RU" dirty="0" err="1" smtClean="0"/>
              <a:t>Цар</a:t>
            </a:r>
            <a:r>
              <a:rPr lang="ru-RU" dirty="0" smtClean="0"/>
              <a:t> Иван </a:t>
            </a:r>
            <a:r>
              <a:rPr lang="ru-RU" dirty="0" err="1" smtClean="0"/>
              <a:t>Асен</a:t>
            </a:r>
            <a:r>
              <a:rPr lang="ru-RU" dirty="0" smtClean="0"/>
              <a:t> II“</a:t>
            </a:r>
            <a:endParaRPr lang="bg-BG" dirty="0"/>
          </a:p>
        </p:txBody>
      </p:sp>
      <p:pic>
        <p:nvPicPr>
          <p:cNvPr id="409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488" y="1473200"/>
            <a:ext cx="8201025" cy="2847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738" y="3651250"/>
            <a:ext cx="155733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bg-BG" sz="3600" smtClean="0"/>
              <a:t>на северозапад по ул. „Цар Иван Асен II“ към ул. „Младен Павлов“</a:t>
            </a:r>
            <a:endParaRPr lang="bg-BG" sz="3600"/>
          </a:p>
        </p:txBody>
      </p:sp>
      <p:pic>
        <p:nvPicPr>
          <p:cNvPr id="419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25" y="1463675"/>
            <a:ext cx="8210550" cy="2867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738" y="3651250"/>
            <a:ext cx="155733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/>
          <a:lstStyle/>
          <a:p>
            <a:pPr>
              <a:defRPr/>
            </a:pPr>
            <a:r>
              <a:rPr lang="bg-BG" dirty="0" smtClean="0"/>
              <a:t>Пряк път</a:t>
            </a:r>
            <a:endParaRPr lang="bg-BG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/>
          <a:p>
            <a:pPr>
              <a:defRPr/>
            </a:pPr>
            <a:r>
              <a:rPr lang="bg-BG" dirty="0" smtClean="0"/>
              <a:t>През хълма на ул. „Мизия“</a:t>
            </a:r>
            <a:endParaRPr lang="bg-BG" dirty="0"/>
          </a:p>
        </p:txBody>
      </p:sp>
      <p:pic>
        <p:nvPicPr>
          <p:cNvPr id="43012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61722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306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25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A. </a:t>
            </a:r>
            <a:r>
              <a:rPr lang="bg-BG" dirty="0" smtClean="0"/>
              <a:t>ул. „Христо </a:t>
            </a:r>
            <a:r>
              <a:rPr lang="bg-BG" dirty="0" err="1" smtClean="0"/>
              <a:t>Чернопеев</a:t>
            </a:r>
            <a:r>
              <a:rPr lang="bg-BG" dirty="0" smtClean="0"/>
              <a:t>“</a:t>
            </a:r>
            <a:endParaRPr lang="bg-BG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488" y="1458913"/>
            <a:ext cx="8201025" cy="2876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888" y="3435350"/>
            <a:ext cx="1752600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88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bg-BG" sz="4000" smtClean="0"/>
              <a:t>надясно на ул. „Светослав Тертер“</a:t>
            </a:r>
            <a:endParaRPr lang="bg-BG" sz="4000"/>
          </a:p>
        </p:txBody>
      </p:sp>
      <p:pic>
        <p:nvPicPr>
          <p:cNvPr id="440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250" y="1454150"/>
            <a:ext cx="8191500" cy="2886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3849688"/>
            <a:ext cx="1403350" cy="129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41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bg-BG" dirty="0" smtClean="0"/>
              <a:t>наляво към ул. „Мизия“</a:t>
            </a:r>
            <a:endParaRPr lang="bg-BG" dirty="0"/>
          </a:p>
        </p:txBody>
      </p:sp>
      <p:pic>
        <p:nvPicPr>
          <p:cNvPr id="450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8"/>
          <a:stretch>
            <a:fillRect/>
          </a:stretch>
        </p:blipFill>
        <p:spPr>
          <a:xfrm>
            <a:off x="466725" y="1592263"/>
            <a:ext cx="8210550" cy="2563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3849688"/>
            <a:ext cx="1403350" cy="129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27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49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/>
          <a:lstStyle/>
          <a:p>
            <a:pPr>
              <a:defRPr/>
            </a:pPr>
            <a:r>
              <a:rPr lang="bg-BG" dirty="0" smtClean="0"/>
              <a:t>През моста</a:t>
            </a:r>
            <a:endParaRPr lang="bg-BG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2514600" cy="3517900"/>
          </a:xfrm>
        </p:spPr>
        <p:txBody>
          <a:bodyPr/>
          <a:lstStyle/>
          <a:p>
            <a:pPr>
              <a:defRPr/>
            </a:pPr>
            <a:r>
              <a:rPr lang="bg-BG" dirty="0" smtClean="0"/>
              <a:t>На бул. „Евлоги и Христо Георгиеви“, покрай оградата на Военна академия и по ул.„Професор Асен </a:t>
            </a:r>
            <a:r>
              <a:rPr lang="bg-BG" dirty="0" err="1" smtClean="0"/>
              <a:t>Златаров</a:t>
            </a:r>
            <a:r>
              <a:rPr lang="bg-BG" dirty="0" smtClean="0"/>
              <a:t>“</a:t>
            </a:r>
            <a:endParaRPr lang="bg-BG" dirty="0"/>
          </a:p>
        </p:txBody>
      </p:sp>
      <p:pic>
        <p:nvPicPr>
          <p:cNvPr id="4608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61722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bg-BG" sz="3200" smtClean="0"/>
              <a:t>надясно към бул. „Евлоги и Христо Георгиеви“</a:t>
            </a:r>
            <a:endParaRPr lang="bg-BG" sz="3200"/>
          </a:p>
        </p:txBody>
      </p:sp>
      <p:pic>
        <p:nvPicPr>
          <p:cNvPr id="471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488" y="1473200"/>
            <a:ext cx="8201025" cy="2847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3849688"/>
            <a:ext cx="1403350" cy="129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бул. „</a:t>
            </a:r>
            <a:r>
              <a:rPr lang="ru-RU" dirty="0" err="1" smtClean="0"/>
              <a:t>Евлоги</a:t>
            </a:r>
            <a:r>
              <a:rPr lang="ru-RU" dirty="0" smtClean="0"/>
              <a:t> и </a:t>
            </a:r>
            <a:r>
              <a:rPr lang="ru-RU" dirty="0" err="1" smtClean="0"/>
              <a:t>Христо</a:t>
            </a:r>
            <a:r>
              <a:rPr lang="ru-RU" dirty="0" smtClean="0"/>
              <a:t> </a:t>
            </a:r>
            <a:r>
              <a:rPr lang="ru-RU" dirty="0" err="1" smtClean="0"/>
              <a:t>Георгиеви</a:t>
            </a:r>
            <a:r>
              <a:rPr lang="ru-RU" dirty="0" smtClean="0"/>
              <a:t>“</a:t>
            </a:r>
            <a:endParaRPr lang="bg-BG" dirty="0"/>
          </a:p>
        </p:txBody>
      </p:sp>
      <p:pic>
        <p:nvPicPr>
          <p:cNvPr id="481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250" y="1458913"/>
            <a:ext cx="8191500" cy="2876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3849688"/>
            <a:ext cx="1403350" cy="129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bg-BG" dirty="0" smtClean="0"/>
              <a:t>ул. „Професор Асен </a:t>
            </a:r>
            <a:r>
              <a:rPr lang="bg-BG" dirty="0" err="1" smtClean="0"/>
              <a:t>Златаров</a:t>
            </a:r>
            <a:r>
              <a:rPr lang="bg-BG" dirty="0" smtClean="0"/>
              <a:t>“</a:t>
            </a:r>
            <a:endParaRPr lang="bg-BG" dirty="0"/>
          </a:p>
        </p:txBody>
      </p:sp>
      <p:pic>
        <p:nvPicPr>
          <p:cNvPr id="491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488" y="1458913"/>
            <a:ext cx="8201025" cy="2876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3849688"/>
            <a:ext cx="1403350" cy="129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bg-BG" sz="3200" dirty="0" smtClean="0"/>
              <a:t>на югозапад по ул. „Христо </a:t>
            </a:r>
            <a:r>
              <a:rPr lang="bg-BG" sz="3200" dirty="0" err="1" smtClean="0"/>
              <a:t>Чернопеев</a:t>
            </a:r>
            <a:r>
              <a:rPr lang="bg-BG" sz="3200" dirty="0" smtClean="0"/>
              <a:t>“ към ул. „Професор Анастас </a:t>
            </a:r>
            <a:r>
              <a:rPr lang="bg-BG" sz="3200" dirty="0" err="1" smtClean="0"/>
              <a:t>Иширков</a:t>
            </a:r>
            <a:r>
              <a:rPr lang="bg-BG" sz="3200" dirty="0" smtClean="0"/>
              <a:t>“</a:t>
            </a:r>
            <a:endParaRPr lang="bg-BG" sz="3200" dirty="0"/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25" y="1454150"/>
            <a:ext cx="8210550" cy="2886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888" y="3435350"/>
            <a:ext cx="1752600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bg-BG" smtClean="0"/>
              <a:t>наляво към ул. „Марин Дринов“</a:t>
            </a:r>
            <a:endParaRPr lang="bg-BG"/>
          </a:p>
        </p:txBody>
      </p:sp>
      <p:pic>
        <p:nvPicPr>
          <p:cNvPr id="501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013" y="1458913"/>
            <a:ext cx="8181975" cy="2876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763" y="3003550"/>
            <a:ext cx="2252662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47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 smtClean="0"/>
              <a:t>J. (A.) </a:t>
            </a:r>
            <a:r>
              <a:rPr lang="bg-BG" sz="3200" dirty="0" smtClean="0"/>
              <a:t>У дома – улица „Марин </a:t>
            </a:r>
            <a:r>
              <a:rPr lang="bg-BG" sz="3200" dirty="0" err="1" smtClean="0"/>
              <a:t>Дринов</a:t>
            </a:r>
            <a:r>
              <a:rPr lang="bg-BG" sz="3200" dirty="0" smtClean="0"/>
              <a:t>“ 26</a:t>
            </a:r>
            <a:endParaRPr lang="bg-BG" sz="3200" dirty="0"/>
          </a:p>
        </p:txBody>
      </p:sp>
      <p:pic>
        <p:nvPicPr>
          <p:cNvPr id="5120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268413"/>
            <a:ext cx="4038600" cy="3257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485900"/>
            <a:ext cx="4038600" cy="2822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одзаглавие 2"/>
          <p:cNvSpPr txBox="1">
            <a:spLocks/>
          </p:cNvSpPr>
          <p:nvPr/>
        </p:nvSpPr>
        <p:spPr bwMode="auto">
          <a:xfrm>
            <a:off x="2484438" y="123825"/>
            <a:ext cx="64008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charset="0"/>
              <a:buNone/>
              <a:defRPr/>
            </a:pPr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http://goo.gl/maps/EzKaZ</a:t>
            </a:r>
            <a:endParaRPr lang="bg-BG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лавие 6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/>
          <a:lstStyle/>
          <a:p>
            <a:pPr>
              <a:defRPr/>
            </a:pPr>
            <a:r>
              <a:rPr lang="bg-BG" dirty="0" smtClean="0"/>
              <a:t>Благодаря за вниманието</a:t>
            </a:r>
            <a:endParaRPr lang="bg-BG" dirty="0"/>
          </a:p>
        </p:txBody>
      </p:sp>
      <p:sp>
        <p:nvSpPr>
          <p:cNvPr id="9" name="Текстов контейнер 8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/>
          <a:p>
            <a:pPr>
              <a:defRPr/>
            </a:pPr>
            <a:r>
              <a:rPr lang="bg-BG" dirty="0" smtClean="0"/>
              <a:t>Проследете маршрута в </a:t>
            </a:r>
            <a:r>
              <a:rPr lang="en-GB" dirty="0"/>
              <a:t>Google </a:t>
            </a:r>
            <a:r>
              <a:rPr lang="bg-BG" dirty="0" smtClean="0"/>
              <a:t>Карти – </a:t>
            </a:r>
            <a:r>
              <a:rPr lang="en-GB" dirty="0" smtClean="0"/>
              <a:t>http</a:t>
            </a:r>
            <a:r>
              <a:rPr lang="en-GB" dirty="0"/>
              <a:t>://goo.gl/maps/Qj1Ti</a:t>
            </a:r>
          </a:p>
          <a:p>
            <a:pPr>
              <a:defRPr/>
            </a:pPr>
            <a:endParaRPr lang="bg-BG" dirty="0"/>
          </a:p>
        </p:txBody>
      </p:sp>
      <p:pic>
        <p:nvPicPr>
          <p:cNvPr id="5325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275" y="268288"/>
            <a:ext cx="4133850" cy="4219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bg-BG" sz="3600" dirty="0" smtClean="0"/>
              <a:t>надясно към бул. „Цариградско шосе“</a:t>
            </a:r>
            <a:endParaRPr lang="bg-BG" sz="3600" dirty="0"/>
          </a:p>
        </p:txBody>
      </p:sp>
      <p:pic>
        <p:nvPicPr>
          <p:cNvPr id="143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25" y="1468438"/>
            <a:ext cx="8210550" cy="2857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888" y="3435350"/>
            <a:ext cx="1752600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B. </a:t>
            </a:r>
            <a:r>
              <a:rPr lang="bg-BG" dirty="0" smtClean="0"/>
              <a:t>бул. „Цариградско шосе“</a:t>
            </a:r>
            <a:endParaRPr lang="bg-BG" dirty="0"/>
          </a:p>
        </p:txBody>
      </p:sp>
      <p:pic>
        <p:nvPicPr>
          <p:cNvPr id="1536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25" y="1463675"/>
            <a:ext cx="8210550" cy="2867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888" y="3435350"/>
            <a:ext cx="1752600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87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</p:sld>
</file>

<file path=ppt/theme/theme1.xml><?xml version="1.0" encoding="utf-8"?>
<a:theme xmlns:a="http://schemas.openxmlformats.org/drawingml/2006/main" name="su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</Template>
  <TotalTime>174</TotalTime>
  <Words>481</Words>
  <Application>Microsoft Office PowerPoint</Application>
  <PresentationFormat>Презентация на цял екран (16:9)</PresentationFormat>
  <Paragraphs>54</Paragraphs>
  <Slides>64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64</vt:i4>
      </vt:variant>
    </vt:vector>
  </HeadingPairs>
  <TitlesOfParts>
    <vt:vector size="65" baseType="lpstr">
      <vt:lpstr>su</vt:lpstr>
      <vt:lpstr>Маршрут</vt:lpstr>
      <vt:lpstr>От бул. „Цариградско шосе“ № 125, блок 4</vt:lpstr>
      <vt:lpstr>A. – C.</vt:lpstr>
      <vt:lpstr>Презентация на PowerPoint</vt:lpstr>
      <vt:lpstr>A. ул. „Христо Чернопеев“</vt:lpstr>
      <vt:lpstr>на югозапад по ул. „Христо Чернопеев“ към ул. „Професор Анастас Иширков“</vt:lpstr>
      <vt:lpstr>надясно към бул. „Цариградско шосе“</vt:lpstr>
      <vt:lpstr>B. бул. „Цариградско шосе“</vt:lpstr>
      <vt:lpstr>Презентация на PowerPoint</vt:lpstr>
      <vt:lpstr>по бул. „Цариградско шосе“ към ул. „Николай Коперник“</vt:lpstr>
      <vt:lpstr>Презентация на PowerPoint</vt:lpstr>
      <vt:lpstr>Презентация на PowerPoint</vt:lpstr>
      <vt:lpstr>надясно към ул. „Алфред Нобел“</vt:lpstr>
      <vt:lpstr>Презентация на PowerPoint</vt:lpstr>
      <vt:lpstr>Презентация на PowerPoint</vt:lpstr>
      <vt:lpstr>C. – G.</vt:lpstr>
      <vt:lpstr>C. ул. „Алфред Нобел“</vt:lpstr>
      <vt:lpstr>Презентация на PowerPoint</vt:lpstr>
      <vt:lpstr>Презентация на PowerPoint</vt:lpstr>
      <vt:lpstr>на североизток по ул. „Алфред Нобел“ към ул. „Коста Лулчев“</vt:lpstr>
      <vt:lpstr>D. ул. „Алфред Нобел“</vt:lpstr>
      <vt:lpstr>на североизток по ул. „Алфред Нобел“ към ул. „Коста Лулчев“</vt:lpstr>
      <vt:lpstr>наляво към ул. „Коста Лулчев“</vt:lpstr>
      <vt:lpstr>E. ул. „Коста Лулчев“</vt:lpstr>
      <vt:lpstr>на северозапад по ул. „Коста Лулчев“ към ул. „Александър Фон Хумболт“</vt:lpstr>
      <vt:lpstr>наляво към ул. „Александър Фон Хумболт“</vt:lpstr>
      <vt:lpstr>надясно към продължение на ул. „Александър Фон Хумболт“</vt:lpstr>
      <vt:lpstr>наляво към ул. „Цветан Радославов“</vt:lpstr>
      <vt:lpstr>F. ул. „Цветан Радославов“</vt:lpstr>
      <vt:lpstr>на запад по ул. „Цветан Радославов“ към ул. „Александър Жендов“</vt:lpstr>
      <vt:lpstr>надясно към ул. „Александър Жендов“</vt:lpstr>
      <vt:lpstr>G. – H.</vt:lpstr>
      <vt:lpstr>Презентация на PowerPoint</vt:lpstr>
      <vt:lpstr>Презентация на PowerPoint</vt:lpstr>
      <vt:lpstr>Презентация на PowerPoint</vt:lpstr>
      <vt:lpstr>G. ул. „Александър Жендов“</vt:lpstr>
      <vt:lpstr>на североизток по ул. „Александър Жендов“ към ул. „Шипченски проход“</vt:lpstr>
      <vt:lpstr>наляво към ул. „Шипченски проход“</vt:lpstr>
      <vt:lpstr>H. ул. „Шипченски проход“</vt:lpstr>
      <vt:lpstr>Презентация на PowerPoint</vt:lpstr>
      <vt:lpstr>на северозапад по ул. „Шипченски проход“ към ул. „Борис Христов“</vt:lpstr>
      <vt:lpstr>Презентация на PowerPoint</vt:lpstr>
      <vt:lpstr>към ул. „Цар Иван Асен II“</vt:lpstr>
      <vt:lpstr>I.</vt:lpstr>
      <vt:lpstr>I. ул. „Цар Иван Асен II“</vt:lpstr>
      <vt:lpstr>на северозапад по ул. „Цар Иван Асен II“ към ул. „Младен Павлов“</vt:lpstr>
      <vt:lpstr>Пряк път</vt:lpstr>
      <vt:lpstr>Презентация на PowerPoint</vt:lpstr>
      <vt:lpstr>Презентация на PowerPoint</vt:lpstr>
      <vt:lpstr>Презентация на PowerPoint</vt:lpstr>
      <vt:lpstr>надясно на ул. „Светослав Тертер“</vt:lpstr>
      <vt:lpstr>Презентация на PowerPoint</vt:lpstr>
      <vt:lpstr>наляво към ул. „Мизия“</vt:lpstr>
      <vt:lpstr>Презентация на PowerPoint</vt:lpstr>
      <vt:lpstr>Презентация на PowerPoint</vt:lpstr>
      <vt:lpstr>През моста</vt:lpstr>
      <vt:lpstr>надясно към бул. „Евлоги и Христо Георгиеви“</vt:lpstr>
      <vt:lpstr>бул. „Евлоги и Христо Георгиеви“</vt:lpstr>
      <vt:lpstr>ул. „Професор Асен Златаров“</vt:lpstr>
      <vt:lpstr>наляво към ул. „Марин Дринов“</vt:lpstr>
      <vt:lpstr>Презентация на PowerPoint</vt:lpstr>
      <vt:lpstr>J. (A.) У дома – улица „Марин Дринов“ 26</vt:lpstr>
      <vt:lpstr>Презентация на PowerPoint</vt:lpstr>
      <vt:lpstr>Благодаря за вниманието</vt:lpstr>
    </vt:vector>
  </TitlesOfParts>
  <Company>petkovstudio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Благой Петков</dc:creator>
  <cp:lastModifiedBy>Благой Петков</cp:lastModifiedBy>
  <cp:revision>19</cp:revision>
  <dcterms:created xsi:type="dcterms:W3CDTF">2013-10-26T05:30:08Z</dcterms:created>
  <dcterms:modified xsi:type="dcterms:W3CDTF">2014-01-03T22:36:23Z</dcterms:modified>
</cp:coreProperties>
</file>